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1"/>
  </p:sldMasterIdLst>
  <p:notesMasterIdLst>
    <p:notesMasterId r:id="rId3"/>
  </p:notesMasterIdLst>
  <p:sldIdLst>
    <p:sldId id="256" r:id="rId2"/>
  </p:sldIdLst>
  <p:sldSz cx="6858000" cy="9906000" type="A4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9"/>
  </p:normalViewPr>
  <p:slideViewPr>
    <p:cSldViewPr snapToGrid="0" snapToObjects="1">
      <p:cViewPr varScale="1">
        <p:scale>
          <a:sx n="47" d="100"/>
          <a:sy n="47" d="100"/>
        </p:scale>
        <p:origin x="23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BB56F-A107-4211-85CB-292E875FD5E0}" type="datetimeFigureOut">
              <a:rPr lang="nb-NO" smtClean="0"/>
              <a:t>18.09.2019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173288" y="1241425"/>
            <a:ext cx="231616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66274" y="4777194"/>
            <a:ext cx="533019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77401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A1CC0-6C94-4A99-9D2C-779944AB9F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22375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A1CC0-6C94-4A99-9D2C-779944AB9F81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73129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6813" y="3632202"/>
            <a:ext cx="4950338" cy="326846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6813" y="6900661"/>
            <a:ext cx="4950338" cy="162685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/>
              <a:t>Klikk for å redigere undertittelstil i malen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23789" y="6241674"/>
            <a:ext cx="1046605" cy="1129239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7500" y="6542671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1" y="901492"/>
            <a:ext cx="4941899" cy="185017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6812" y="3081867"/>
            <a:ext cx="4943989" cy="5456565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2996590"/>
            <a:ext cx="4943989" cy="212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5173133"/>
            <a:ext cx="4943989" cy="12428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6813" y="3086354"/>
            <a:ext cx="2398148" cy="5441796"/>
          </a:xfrm>
        </p:spPr>
        <p:txBody>
          <a:bodyPr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02981" y="3086354"/>
            <a:ext cx="2397820" cy="5441796"/>
          </a:xfrm>
        </p:spPr>
        <p:txBody>
          <a:bodyPr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137909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9014" y="3216238"/>
            <a:ext cx="2155947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6811" y="4048617"/>
            <a:ext cx="2398149" cy="4486015"/>
          </a:xfrm>
        </p:spPr>
        <p:txBody>
          <a:bodyPr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2116" y="3211575"/>
            <a:ext cx="2154929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00286" y="4043954"/>
            <a:ext cx="2396760" cy="4486015"/>
          </a:xfrm>
        </p:spPr>
        <p:txBody>
          <a:bodyPr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137909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0" y="901492"/>
            <a:ext cx="4941900" cy="185017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1" y="644350"/>
            <a:ext cx="1972188" cy="1410228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7620" y="644352"/>
            <a:ext cx="2843180" cy="7821613"/>
          </a:xfrm>
        </p:spPr>
        <p:txBody>
          <a:bodyPr anchor="ctr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2309108"/>
            <a:ext cx="1972188" cy="615685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6934200"/>
            <a:ext cx="4943989" cy="81862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56812" y="917172"/>
            <a:ext cx="4943989" cy="556829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nb-NO"/>
              <a:t>Dra bildet til plassholderen eller klikk ikonet for å legge til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752821"/>
            <a:ext cx="4943989" cy="71314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tel og bilde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880533"/>
            <a:ext cx="4943989" cy="4502391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6289178"/>
            <a:ext cx="4943989" cy="2247359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tat med bilde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93" y="880534"/>
            <a:ext cx="4582190" cy="418253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11979" y="5063067"/>
            <a:ext cx="4240416" cy="550333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6289178"/>
            <a:ext cx="4943989" cy="2247359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356238" y="93600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7150" y="4196553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3522136"/>
            <a:ext cx="4943989" cy="393588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484534"/>
            <a:ext cx="494398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tat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641093" y="880534"/>
            <a:ext cx="4582190" cy="418253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1" y="6273800"/>
            <a:ext cx="5016219" cy="121073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7484534"/>
            <a:ext cx="501621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356238" y="93600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7150" y="4196553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nn eller usan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906255"/>
            <a:ext cx="4943988" cy="4160029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2" y="6273800"/>
            <a:ext cx="4943989" cy="121073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484534"/>
            <a:ext cx="494398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8901" y="906254"/>
            <a:ext cx="1242099" cy="7632180"/>
          </a:xfrm>
        </p:spPr>
        <p:txBody>
          <a:bodyPr vert="eaVert" anchor="ctr"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56812" y="906254"/>
            <a:ext cx="3537261" cy="7632180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330200"/>
            <a:ext cx="1485900" cy="9589129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15316" y="411"/>
            <a:ext cx="1464204" cy="9898732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37160" cy="990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8900" y="901492"/>
            <a:ext cx="4941900" cy="18501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3081867"/>
            <a:ext cx="4943989" cy="561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29300" y="8861796"/>
            <a:ext cx="574785" cy="534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6811" y="8862836"/>
            <a:ext cx="4287366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83421" y="1137909"/>
            <a:ext cx="438734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78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google.no/url?sa=i&amp;rct=j&amp;q=&amp;esrc=s&amp;source=images&amp;cd=&amp;ved=2ahUKEwj9iuG5r9rkAhXBlIsKHfY-A10QjRx6BAgBEAQ&amp;url=https%3A%2F%2Fwww.igennem.dk%2F2017%2F01%2F20%2F6-rad-til-et-bedre-parforhold%2F&amp;psig=AOvVaw1MlYQueSHhj6OTGK4dBT8r&amp;ust=15688922020834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ctrTitle"/>
          </p:nvPr>
        </p:nvSpPr>
        <p:spPr>
          <a:xfrm>
            <a:off x="534458" y="84667"/>
            <a:ext cx="5789084" cy="2963333"/>
          </a:xfrm>
        </p:spPr>
        <p:txBody>
          <a:bodyPr>
            <a:normAutofit/>
          </a:bodyPr>
          <a:lstStyle/>
          <a:p>
            <a:pPr algn="ctr"/>
            <a:r>
              <a:rPr lang="nb-NO" dirty="0"/>
              <a:t>Velkommen til </a:t>
            </a:r>
            <a:br>
              <a:rPr lang="nb-NO" dirty="0"/>
            </a:br>
            <a:r>
              <a:rPr lang="nb-NO" sz="3100" b="1" dirty="0">
                <a:solidFill>
                  <a:schemeClr val="accent2">
                    <a:lumMod val="75000"/>
                  </a:schemeClr>
                </a:solidFill>
              </a:rPr>
              <a:t>PÅRØRENDESEMINAR</a:t>
            </a:r>
            <a:br>
              <a:rPr lang="nb-NO" dirty="0"/>
            </a:br>
            <a:r>
              <a:rPr lang="nb-NO" sz="3100" b="1" dirty="0">
                <a:solidFill>
                  <a:schemeClr val="accent2">
                    <a:lumMod val="75000"/>
                  </a:schemeClr>
                </a:solidFill>
              </a:rPr>
              <a:t>21. januar 2020</a:t>
            </a:r>
            <a:br>
              <a:rPr lang="nb-NO" sz="31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nb-NO" sz="3100" b="1" dirty="0">
                <a:solidFill>
                  <a:schemeClr val="accent2">
                    <a:lumMod val="75000"/>
                  </a:schemeClr>
                </a:solidFill>
              </a:rPr>
              <a:t>Kl. 18.00 – 21.00</a:t>
            </a:r>
            <a:br>
              <a:rPr lang="nb-NO" sz="3200" dirty="0"/>
            </a:br>
            <a:r>
              <a:rPr lang="nb-NO" sz="2800" dirty="0"/>
              <a:t>Frivillighetens hus</a:t>
            </a:r>
            <a:br>
              <a:rPr lang="nb-NO" sz="2800" dirty="0"/>
            </a:br>
            <a:r>
              <a:rPr lang="nb-NO" sz="1300" dirty="0"/>
              <a:t>Byfogd Sandbergs gate 5</a:t>
            </a:r>
          </a:p>
        </p:txBody>
      </p:sp>
      <p:sp>
        <p:nvSpPr>
          <p:cNvPr id="5" name="Undertittel 4"/>
          <p:cNvSpPr>
            <a:spLocks noGrp="1"/>
          </p:cNvSpPr>
          <p:nvPr>
            <p:ph type="subTitle" idx="1"/>
          </p:nvPr>
        </p:nvSpPr>
        <p:spPr>
          <a:xfrm>
            <a:off x="716036" y="3731240"/>
            <a:ext cx="5334490" cy="5831842"/>
          </a:xfrm>
        </p:spPr>
        <p:txBody>
          <a:bodyPr>
            <a:normAutofit fontScale="92500" lnSpcReduction="20000"/>
          </a:bodyPr>
          <a:lstStyle/>
          <a:p>
            <a:pPr algn="ctr"/>
            <a:endParaRPr lang="nb-NO" sz="1400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nb-NO" sz="1900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nb-NO" sz="1900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nb-NO" sz="1900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nb-NO" sz="1900" dirty="0"/>
              <a:t>PROGRAM:</a:t>
            </a:r>
            <a:endParaRPr lang="nb-NO" sz="1700" b="1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nb-NO" sz="2600" b="1" dirty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nb-NO" sz="1600" b="1" dirty="0"/>
              <a:t>Hvordan ivareta meg selv som pårørende?</a:t>
            </a:r>
          </a:p>
          <a:p>
            <a:pPr algn="ctr">
              <a:spcBef>
                <a:spcPts val="0"/>
              </a:spcBef>
            </a:pPr>
            <a:endParaRPr lang="nb-NO" sz="1200" dirty="0"/>
          </a:p>
          <a:p>
            <a:pPr algn="ctr">
              <a:spcBef>
                <a:spcPts val="0"/>
              </a:spcBef>
            </a:pPr>
            <a:r>
              <a:rPr lang="nb-NO" sz="1100" dirty="0"/>
              <a:t>v/ Bjørn Ole Helliksen, N.K.S Veiledningssenter for pårørende</a:t>
            </a:r>
            <a:endParaRPr lang="nb-NO" sz="1100" b="1" dirty="0"/>
          </a:p>
          <a:p>
            <a:pPr algn="ctr">
              <a:spcBef>
                <a:spcPts val="0"/>
              </a:spcBef>
            </a:pPr>
            <a:endParaRPr lang="nb-NO" sz="1800" b="1" dirty="0"/>
          </a:p>
          <a:p>
            <a:pPr algn="ctr">
              <a:spcBef>
                <a:spcPts val="0"/>
              </a:spcBef>
            </a:pPr>
            <a:endParaRPr lang="nb-NO" sz="1800" b="1" dirty="0"/>
          </a:p>
          <a:p>
            <a:pPr algn="ctr">
              <a:spcBef>
                <a:spcPts val="0"/>
              </a:spcBef>
            </a:pPr>
            <a:r>
              <a:rPr lang="nb-NO" sz="1600" b="1" dirty="0"/>
              <a:t>Barn som pårørende. Hvordan hjelpe pårørende barn?</a:t>
            </a:r>
          </a:p>
          <a:p>
            <a:pPr algn="ctr">
              <a:spcBef>
                <a:spcPts val="0"/>
              </a:spcBef>
            </a:pPr>
            <a:r>
              <a:rPr lang="nb-NO" sz="2600" b="1" dirty="0"/>
              <a:t> </a:t>
            </a:r>
            <a:r>
              <a:rPr lang="nb-NO" sz="1100" dirty="0"/>
              <a:t>v/ Ragnhild Skarpaas Andersen, kreftkoordinator, Moss kommune</a:t>
            </a:r>
          </a:p>
          <a:p>
            <a:pPr algn="ctr">
              <a:spcBef>
                <a:spcPts val="0"/>
              </a:spcBef>
            </a:pPr>
            <a:endParaRPr lang="nb-NO" sz="1400" dirty="0"/>
          </a:p>
          <a:p>
            <a:pPr algn="ctr">
              <a:spcBef>
                <a:spcPts val="0"/>
              </a:spcBef>
            </a:pPr>
            <a:endParaRPr lang="nb-NO" sz="1400" dirty="0"/>
          </a:p>
          <a:p>
            <a:pPr algn="ctr">
              <a:spcBef>
                <a:spcPts val="0"/>
              </a:spcBef>
            </a:pPr>
            <a:endParaRPr lang="nb-NO" sz="1400" dirty="0"/>
          </a:p>
          <a:p>
            <a:pPr algn="ctr">
              <a:spcBef>
                <a:spcPts val="0"/>
              </a:spcBef>
            </a:pPr>
            <a:r>
              <a:rPr lang="nb-NO" sz="1300" dirty="0"/>
              <a:t>Seminaret er relevant for pårørende i alle aldre, og for de </a:t>
            </a:r>
          </a:p>
          <a:p>
            <a:pPr algn="ctr">
              <a:spcBef>
                <a:spcPts val="0"/>
              </a:spcBef>
            </a:pPr>
            <a:r>
              <a:rPr lang="nb-NO" sz="1300" dirty="0"/>
              <a:t>som i sitt arbeid møter barn, unge og/eller familier som står i en utfordrende hverdag med sykdom.</a:t>
            </a:r>
          </a:p>
          <a:p>
            <a:pPr algn="ctr"/>
            <a:endParaRPr lang="nb-NO" sz="1400" b="1" dirty="0"/>
          </a:p>
          <a:p>
            <a:pPr algn="ctr"/>
            <a:r>
              <a:rPr lang="nb-NO" sz="1400" b="1" dirty="0"/>
              <a:t>Seminaret er gratis. </a:t>
            </a:r>
          </a:p>
          <a:p>
            <a:pPr algn="ctr"/>
            <a:r>
              <a:rPr lang="nb-NO" sz="1400" b="1" dirty="0"/>
              <a:t>Vel møtt!</a:t>
            </a:r>
            <a:endParaRPr lang="nb-NO" sz="1400" dirty="0"/>
          </a:p>
          <a:p>
            <a:pPr algn="ctr"/>
            <a:endParaRPr lang="nb-NO" sz="1300" dirty="0"/>
          </a:p>
          <a:p>
            <a:pPr algn="ctr"/>
            <a:r>
              <a:rPr lang="nb-NO" sz="1300" dirty="0"/>
              <a:t>Påmelding sendes til pårørendekoordinator, e-post frederik.hallerstig@moss.kommune.no eller telefon 47693979.</a:t>
            </a:r>
          </a:p>
          <a:p>
            <a:pPr algn="ctr"/>
            <a:r>
              <a:rPr lang="nb-NO" sz="1300" dirty="0"/>
              <a:t>Påmeldingsfrist 12.01.2020</a:t>
            </a:r>
          </a:p>
          <a:p>
            <a:pPr algn="ctr"/>
            <a:endParaRPr lang="nb-NO" sz="1300" dirty="0"/>
          </a:p>
          <a:p>
            <a:pPr algn="ctr"/>
            <a:endParaRPr lang="nb-NO" sz="1300" dirty="0"/>
          </a:p>
          <a:p>
            <a:endParaRPr lang="nb-NO" dirty="0"/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108D3087-396A-41A1-89BC-39E8220E7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851" y="9352242"/>
            <a:ext cx="1216788" cy="381040"/>
          </a:xfrm>
          <a:prstGeom prst="rect">
            <a:avLst/>
          </a:prstGeom>
        </p:spPr>
      </p:pic>
      <p:pic>
        <p:nvPicPr>
          <p:cNvPr id="8" name="Bilde 7" descr="Relatert bilde">
            <a:hlinkClick r:id="rId4" tgtFrame="&quot;_blank&quot;"/>
            <a:extLst>
              <a:ext uri="{FF2B5EF4-FFF2-40B4-BE49-F238E27FC236}">
                <a16:creationId xmlns:a16="http://schemas.microsoft.com/office/drawing/2014/main" id="{65AEBC51-E479-4630-9E38-2CB15F3EC51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61" y="3348990"/>
            <a:ext cx="2987040" cy="1104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5948668"/>
      </p:ext>
    </p:extLst>
  </p:cSld>
  <p:clrMapOvr>
    <a:masterClrMapping/>
  </p:clrMapOvr>
</p:sld>
</file>

<file path=ppt/theme/theme1.xml><?xml version="1.0" encoding="utf-8"?>
<a:theme xmlns:a="http://schemas.openxmlformats.org/drawingml/2006/main" name="Tryllestav">
  <a:themeElements>
    <a:clrScheme name="Tryllestav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Tryllestav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yllestav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51749</TotalTime>
  <Words>107</Words>
  <Application>Microsoft Office PowerPoint</Application>
  <PresentationFormat>A4 (210 x 297 mm)</PresentationFormat>
  <Paragraphs>27</Paragraphs>
  <Slides>1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Wingdings 3</vt:lpstr>
      <vt:lpstr>Tryllestav</vt:lpstr>
      <vt:lpstr>Velkommen til  PÅRØRENDESEMINAR 21. januar 2020 Kl. 18.00 – 21.00 Frivillighetens hus Byfogd Sandbergs gate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Velkommen til  pårørendekveld Torsdag 29.august  kl.1700 – 1930  Frivillighetens hus på Skarmyra</dc:title>
  <dc:creator>Bjørn Boge</dc:creator>
  <cp:lastModifiedBy>Frederik Hallerstig</cp:lastModifiedBy>
  <cp:revision>40</cp:revision>
  <cp:lastPrinted>2019-10-14T08:30:19Z</cp:lastPrinted>
  <dcterms:created xsi:type="dcterms:W3CDTF">2019-06-25T06:52:04Z</dcterms:created>
  <dcterms:modified xsi:type="dcterms:W3CDTF">2019-10-24T08:33:37Z</dcterms:modified>
</cp:coreProperties>
</file>